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08" y="-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Nailya\Desktop\8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2" y="5439"/>
            <a:ext cx="9167727" cy="68525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07704" y="692696"/>
            <a:ext cx="5544616" cy="34163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764704"/>
            <a:ext cx="5256584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№3 </a:t>
            </a:r>
          </a:p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2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Тази</a:t>
            </a:r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Гизата</a:t>
            </a:r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г.Агрыз</a:t>
            </a:r>
            <a:endParaRPr lang="ru-RU" sz="28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</a:t>
            </a:r>
          </a:p>
        </p:txBody>
      </p:sp>
      <p:pic>
        <p:nvPicPr>
          <p:cNvPr id="7" name="Picture 2" descr="C:\Users\Nailya\Desktop\мероприятия\акция улыбайся\'v,ktvf cvc-ltn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76671"/>
            <a:ext cx="1440160" cy="14710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40805" y="3416916"/>
            <a:ext cx="390062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Отряд " </a:t>
            </a:r>
            <a:r>
              <a:rPr lang="en-US" sz="3200" b="1" cap="none" spc="0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Easy Kids</a:t>
            </a:r>
            <a:r>
              <a:rPr lang="ru-RU" sz="3200" b="1" cap="none" spc="0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99886" y="2216587"/>
            <a:ext cx="407284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</a:t>
            </a:r>
          </a:p>
          <a:p>
            <a:pPr algn="ctr"/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Антинаркотический проект</a:t>
            </a:r>
          </a:p>
          <a:p>
            <a:pPr algn="ctr"/>
            <a:r>
              <a:rPr lang="en-US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b="1" cap="all" spc="0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ТОЯТЕЛЬНЫЕ ДЕТИ</a:t>
            </a:r>
          </a:p>
          <a:p>
            <a:pPr algn="ctr"/>
            <a:r>
              <a:rPr lang="ru-RU" b="1" cap="all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cap="all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SMS</a:t>
            </a:r>
            <a:r>
              <a:rPr lang="ru-RU" b="1" cap="all" dirty="0" smtClean="0">
                <a:ln w="9000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-ДЕТИ)</a:t>
            </a:r>
            <a:endParaRPr lang="ru-RU" b="1" cap="all" spc="0" dirty="0">
              <a:ln w="9000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3060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ailya\Desktop\мероприятия\акция улыбайся\'v,ktvf cvc-ltn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5014"/>
            <a:ext cx="1296144" cy="13239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35696" y="219211"/>
            <a:ext cx="575811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Республиканская акция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«Россия без табака»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1535242"/>
            <a:ext cx="458818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А вы знали ?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 31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мая - Всемирный день без табака. Дата была установлена по инициативе Всемирной организации здравоохранения (ВОЗ). По данным Всемирная Организация Здравоохранения (ВОЗ) от заболеваний, связанных с курением каждые шесть секунд в мире умирает один человек!!!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  В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День Международного отказа от курения в нашем городе профилактический отряд "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Easykids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" под руководством куратора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Коробейниковой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К.А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.,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провели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тематическую акцию «Россия без табака.  Акция была направлена на привлечение внимания населения к серьезным последствиям, которые вызывает употребление сигарет и о необходимости вести здоровый образ жизни. 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 Наши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ребята не только прошли по всему городу, напоминая нам насколько вредно курить, а еще нарисовали на асфальте эмблему. Теперь она напоминает нам каждый день о том, что курить ОЧЕНЬ вредно!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#сокРТ#СНТ#РСМРТ#РДШРТ#ШК3_РТ#ШкольнаяПланета#Easykids#КуритьВредно#БеригитеСебя</a:t>
            </a:r>
          </a:p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https://vk.com/album-121726853_246272334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C:\Users\Nailya\Desktop\мероприятия\акция улыбайся\1q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949" y="1556115"/>
            <a:ext cx="2048282" cy="1152159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347864" y="5515067"/>
            <a:ext cx="259327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Неважно, что произойдет </a:t>
            </a:r>
          </a:p>
          <a:p>
            <a:pPr algn="ctr"/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Easy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Kids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идет ВПЕРЕД</a:t>
            </a:r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1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C:\Users\Началка\Desktop\смс-дети\Россия без табака\tfucbtgm9E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571612"/>
            <a:ext cx="2000232" cy="150017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  <p:pic>
        <p:nvPicPr>
          <p:cNvPr id="3" name="Picture 3" descr="C:\Users\Началка\Desktop\смс-дети\Россия без табака\OZptWnofKX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3286124"/>
            <a:ext cx="1785918" cy="1339439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  <p:pic>
        <p:nvPicPr>
          <p:cNvPr id="7" name="Picture 4" descr="C:\Users\Началка\Desktop\смс-дети\Россия без табака\M0Tki1nuK5U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00892" y="2928934"/>
            <a:ext cx="2000232" cy="150017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  <p:pic>
        <p:nvPicPr>
          <p:cNvPr id="8" name="Picture 5" descr="C:\Users\Началка\Desktop\смс-дети\Россия без табака\JM4v8RR1NpI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43636" y="4643446"/>
            <a:ext cx="2500298" cy="187522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  <p:pic>
        <p:nvPicPr>
          <p:cNvPr id="9" name="Picture 6" descr="C:\Users\Началка\Desktop\смс-дети\Россия без табака\wwpaBDHMxb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7224" y="4786322"/>
            <a:ext cx="2500298" cy="1875224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</p:pic>
    </p:spTree>
    <p:extLst>
      <p:ext uri="{BB962C8B-B14F-4D97-AF65-F5344CB8AC3E}">
        <p14:creationId xmlns="" xmlns:p14="http://schemas.microsoft.com/office/powerpoint/2010/main" val="79617772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891</TotalTime>
  <Words>184</Words>
  <Application>Microsoft Office PowerPoint</Application>
  <PresentationFormat>Экран (4:3)</PresentationFormat>
  <Paragraphs>28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Воздушный поток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Nailya</dc:creator>
  <cp:lastModifiedBy>Началка</cp:lastModifiedBy>
  <cp:revision>13</cp:revision>
  <dcterms:created xsi:type="dcterms:W3CDTF">2016-09-17T04:25:40Z</dcterms:created>
  <dcterms:modified xsi:type="dcterms:W3CDTF">2017-06-05T06:54:34Z</dcterms:modified>
</cp:coreProperties>
</file>